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81FB3-8440-424B-B25C-2D3E6C8E6FE4}" type="doc">
      <dgm:prSet loTypeId="urn:microsoft.com/office/officeart/2005/8/layout/process2" loCatId="process" qsTypeId="urn:microsoft.com/office/officeart/2005/8/quickstyle/3d3" qsCatId="3D" csTypeId="urn:microsoft.com/office/officeart/2005/8/colors/accent5_5" csCatId="accent5" phldr="1"/>
      <dgm:spPr/>
    </dgm:pt>
    <dgm:pt modelId="{635F298E-F41E-4B55-95B7-5675227B10B0}">
      <dgm:prSet phldrT="[Текст]"/>
      <dgm:spPr/>
      <dgm:t>
        <a:bodyPr/>
        <a:lstStyle/>
        <a:p>
          <a:r>
            <a:rPr lang="ru-RU" dirty="0" smtClean="0"/>
            <a:t>Самоопределение</a:t>
          </a:r>
          <a:endParaRPr lang="ru-RU" dirty="0"/>
        </a:p>
      </dgm:t>
    </dgm:pt>
    <dgm:pt modelId="{82443B34-7344-46F5-93BF-1ED7B87D8BBE}" type="parTrans" cxnId="{92CA7EBE-32B6-4DEA-8B69-864364BB9FEC}">
      <dgm:prSet/>
      <dgm:spPr/>
      <dgm:t>
        <a:bodyPr/>
        <a:lstStyle/>
        <a:p>
          <a:endParaRPr lang="ru-RU"/>
        </a:p>
      </dgm:t>
    </dgm:pt>
    <dgm:pt modelId="{8B2D14E8-D93E-4D0B-A0D7-05D238FA59CA}" type="sibTrans" cxnId="{92CA7EBE-32B6-4DEA-8B69-864364BB9FEC}">
      <dgm:prSet/>
      <dgm:spPr/>
      <dgm:t>
        <a:bodyPr/>
        <a:lstStyle/>
        <a:p>
          <a:endParaRPr lang="ru-RU"/>
        </a:p>
      </dgm:t>
    </dgm:pt>
    <dgm:pt modelId="{DA63A06F-E156-4979-9942-F138299F3E5C}">
      <dgm:prSet phldrT="[Текст]"/>
      <dgm:spPr/>
      <dgm:t>
        <a:bodyPr/>
        <a:lstStyle/>
        <a:p>
          <a:r>
            <a:rPr lang="ru-RU" dirty="0" smtClean="0"/>
            <a:t>Построение маршрута</a:t>
          </a:r>
          <a:endParaRPr lang="ru-RU" dirty="0"/>
        </a:p>
      </dgm:t>
    </dgm:pt>
    <dgm:pt modelId="{815F2BA5-E9F0-4CFA-AB09-AC69FF1F82D7}" type="parTrans" cxnId="{0F8F759B-4846-49CE-BB4C-0AAC86E5FF45}">
      <dgm:prSet/>
      <dgm:spPr/>
      <dgm:t>
        <a:bodyPr/>
        <a:lstStyle/>
        <a:p>
          <a:endParaRPr lang="ru-RU"/>
        </a:p>
      </dgm:t>
    </dgm:pt>
    <dgm:pt modelId="{B10A4A67-3505-4068-89F4-BB5F76317D93}" type="sibTrans" cxnId="{0F8F759B-4846-49CE-BB4C-0AAC86E5FF45}">
      <dgm:prSet/>
      <dgm:spPr/>
      <dgm:t>
        <a:bodyPr/>
        <a:lstStyle/>
        <a:p>
          <a:endParaRPr lang="ru-RU"/>
        </a:p>
      </dgm:t>
    </dgm:pt>
    <dgm:pt modelId="{0F015FB9-8C92-4205-819E-89DD45C0774F}">
      <dgm:prSet phldrT="[Текст]"/>
      <dgm:spPr/>
      <dgm:t>
        <a:bodyPr/>
        <a:lstStyle/>
        <a:p>
          <a:r>
            <a:rPr lang="ru-RU" dirty="0" smtClean="0"/>
            <a:t>Оформление</a:t>
          </a:r>
          <a:endParaRPr lang="ru-RU" dirty="0"/>
        </a:p>
      </dgm:t>
    </dgm:pt>
    <dgm:pt modelId="{25BCD0AD-1419-4F9E-B3C9-EC61EA0F2543}" type="parTrans" cxnId="{7F29D41E-BF22-47F9-AD3E-7DE684B54A23}">
      <dgm:prSet/>
      <dgm:spPr/>
      <dgm:t>
        <a:bodyPr/>
        <a:lstStyle/>
        <a:p>
          <a:endParaRPr lang="ru-RU"/>
        </a:p>
      </dgm:t>
    </dgm:pt>
    <dgm:pt modelId="{0A5C18E3-2711-456E-AB85-E061A017DBCB}" type="sibTrans" cxnId="{7F29D41E-BF22-47F9-AD3E-7DE684B54A23}">
      <dgm:prSet/>
      <dgm:spPr/>
      <dgm:t>
        <a:bodyPr/>
        <a:lstStyle/>
        <a:p>
          <a:endParaRPr lang="ru-RU"/>
        </a:p>
      </dgm:t>
    </dgm:pt>
    <dgm:pt modelId="{2838745B-BD81-4A68-882F-A4770EE7A3E0}" type="pres">
      <dgm:prSet presAssocID="{43581FB3-8440-424B-B25C-2D3E6C8E6FE4}" presName="linearFlow" presStyleCnt="0">
        <dgm:presLayoutVars>
          <dgm:resizeHandles val="exact"/>
        </dgm:presLayoutVars>
      </dgm:prSet>
      <dgm:spPr/>
    </dgm:pt>
    <dgm:pt modelId="{AB084F61-6868-4F2A-8F34-108A6B399DDF}" type="pres">
      <dgm:prSet presAssocID="{635F298E-F41E-4B55-95B7-5675227B10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4C4FF-70B5-4FD6-A153-2CFE6E37829A}" type="pres">
      <dgm:prSet presAssocID="{8B2D14E8-D93E-4D0B-A0D7-05D238FA59C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CEEC1B4-3877-4BAC-B3FA-1DBB3919D3EB}" type="pres">
      <dgm:prSet presAssocID="{8B2D14E8-D93E-4D0B-A0D7-05D238FA59C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F55F4F-57AF-4DDB-A418-134689BC95B6}" type="pres">
      <dgm:prSet presAssocID="{DA63A06F-E156-4979-9942-F138299F3E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B2F8-A418-45F7-B1A8-B6FBCA54DC81}" type="pres">
      <dgm:prSet presAssocID="{B10A4A67-3505-4068-89F4-BB5F76317D9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DAB7B6A-56BB-47B1-B0BE-36D22FAB71F5}" type="pres">
      <dgm:prSet presAssocID="{B10A4A67-3505-4068-89F4-BB5F76317D9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26215F-E1C7-46B6-AF62-60B2BE19E238}" type="pres">
      <dgm:prSet presAssocID="{0F015FB9-8C92-4205-819E-89DD45C077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9D41E-BF22-47F9-AD3E-7DE684B54A23}" srcId="{43581FB3-8440-424B-B25C-2D3E6C8E6FE4}" destId="{0F015FB9-8C92-4205-819E-89DD45C0774F}" srcOrd="2" destOrd="0" parTransId="{25BCD0AD-1419-4F9E-B3C9-EC61EA0F2543}" sibTransId="{0A5C18E3-2711-456E-AB85-E061A017DBCB}"/>
    <dgm:cxn modelId="{C0F95E17-089B-4403-AE67-F0C38F2C6E7A}" type="presOf" srcId="{8B2D14E8-D93E-4D0B-A0D7-05D238FA59CA}" destId="{8504C4FF-70B5-4FD6-A153-2CFE6E37829A}" srcOrd="0" destOrd="0" presId="urn:microsoft.com/office/officeart/2005/8/layout/process2"/>
    <dgm:cxn modelId="{92CA7EBE-32B6-4DEA-8B69-864364BB9FEC}" srcId="{43581FB3-8440-424B-B25C-2D3E6C8E6FE4}" destId="{635F298E-F41E-4B55-95B7-5675227B10B0}" srcOrd="0" destOrd="0" parTransId="{82443B34-7344-46F5-93BF-1ED7B87D8BBE}" sibTransId="{8B2D14E8-D93E-4D0B-A0D7-05D238FA59CA}"/>
    <dgm:cxn modelId="{F5664D27-6487-4624-BCDD-24DB5A1AA598}" type="presOf" srcId="{43581FB3-8440-424B-B25C-2D3E6C8E6FE4}" destId="{2838745B-BD81-4A68-882F-A4770EE7A3E0}" srcOrd="0" destOrd="0" presId="urn:microsoft.com/office/officeart/2005/8/layout/process2"/>
    <dgm:cxn modelId="{C603F0C1-300F-4973-9A50-2A1B5764E89F}" type="presOf" srcId="{B10A4A67-3505-4068-89F4-BB5F76317D93}" destId="{B963B2F8-A418-45F7-B1A8-B6FBCA54DC81}" srcOrd="0" destOrd="0" presId="urn:microsoft.com/office/officeart/2005/8/layout/process2"/>
    <dgm:cxn modelId="{59FC79F1-5A74-4921-A30A-A74BC0CA1964}" type="presOf" srcId="{B10A4A67-3505-4068-89F4-BB5F76317D93}" destId="{EDAB7B6A-56BB-47B1-B0BE-36D22FAB71F5}" srcOrd="1" destOrd="0" presId="urn:microsoft.com/office/officeart/2005/8/layout/process2"/>
    <dgm:cxn modelId="{0F8F759B-4846-49CE-BB4C-0AAC86E5FF45}" srcId="{43581FB3-8440-424B-B25C-2D3E6C8E6FE4}" destId="{DA63A06F-E156-4979-9942-F138299F3E5C}" srcOrd="1" destOrd="0" parTransId="{815F2BA5-E9F0-4CFA-AB09-AC69FF1F82D7}" sibTransId="{B10A4A67-3505-4068-89F4-BB5F76317D93}"/>
    <dgm:cxn modelId="{67462A29-09C1-4A79-89CF-C2958F62B123}" type="presOf" srcId="{0F015FB9-8C92-4205-819E-89DD45C0774F}" destId="{9626215F-E1C7-46B6-AF62-60B2BE19E238}" srcOrd="0" destOrd="0" presId="urn:microsoft.com/office/officeart/2005/8/layout/process2"/>
    <dgm:cxn modelId="{AC4E586D-BC53-4684-ADDE-9995320D30DD}" type="presOf" srcId="{635F298E-F41E-4B55-95B7-5675227B10B0}" destId="{AB084F61-6868-4F2A-8F34-108A6B399DDF}" srcOrd="0" destOrd="0" presId="urn:microsoft.com/office/officeart/2005/8/layout/process2"/>
    <dgm:cxn modelId="{51D56A94-3D75-413A-BD17-AD9B52F176B0}" type="presOf" srcId="{DA63A06F-E156-4979-9942-F138299F3E5C}" destId="{F6F55F4F-57AF-4DDB-A418-134689BC95B6}" srcOrd="0" destOrd="0" presId="urn:microsoft.com/office/officeart/2005/8/layout/process2"/>
    <dgm:cxn modelId="{0872C8DE-E551-49A3-8F2D-C059756AD36E}" type="presOf" srcId="{8B2D14E8-D93E-4D0B-A0D7-05D238FA59CA}" destId="{3CEEC1B4-3877-4BAC-B3FA-1DBB3919D3EB}" srcOrd="1" destOrd="0" presId="urn:microsoft.com/office/officeart/2005/8/layout/process2"/>
    <dgm:cxn modelId="{DA2F560E-E504-40E5-BDFE-28A117890F49}" type="presParOf" srcId="{2838745B-BD81-4A68-882F-A4770EE7A3E0}" destId="{AB084F61-6868-4F2A-8F34-108A6B399DDF}" srcOrd="0" destOrd="0" presId="urn:microsoft.com/office/officeart/2005/8/layout/process2"/>
    <dgm:cxn modelId="{14ABC6BC-E513-40D4-8A94-9D27C244EB85}" type="presParOf" srcId="{2838745B-BD81-4A68-882F-A4770EE7A3E0}" destId="{8504C4FF-70B5-4FD6-A153-2CFE6E37829A}" srcOrd="1" destOrd="0" presId="urn:microsoft.com/office/officeart/2005/8/layout/process2"/>
    <dgm:cxn modelId="{132D2871-2E24-4F93-9B11-114BA47A7106}" type="presParOf" srcId="{8504C4FF-70B5-4FD6-A153-2CFE6E37829A}" destId="{3CEEC1B4-3877-4BAC-B3FA-1DBB3919D3EB}" srcOrd="0" destOrd="0" presId="urn:microsoft.com/office/officeart/2005/8/layout/process2"/>
    <dgm:cxn modelId="{A6AA40AC-9BBA-4F8A-B81E-8F1E76765DB6}" type="presParOf" srcId="{2838745B-BD81-4A68-882F-A4770EE7A3E0}" destId="{F6F55F4F-57AF-4DDB-A418-134689BC95B6}" srcOrd="2" destOrd="0" presId="urn:microsoft.com/office/officeart/2005/8/layout/process2"/>
    <dgm:cxn modelId="{D8D0980D-733A-4FF0-8EC6-611B751D7429}" type="presParOf" srcId="{2838745B-BD81-4A68-882F-A4770EE7A3E0}" destId="{B963B2F8-A418-45F7-B1A8-B6FBCA54DC81}" srcOrd="3" destOrd="0" presId="urn:microsoft.com/office/officeart/2005/8/layout/process2"/>
    <dgm:cxn modelId="{E190A902-6047-4BA0-9751-77006425B579}" type="presParOf" srcId="{B963B2F8-A418-45F7-B1A8-B6FBCA54DC81}" destId="{EDAB7B6A-56BB-47B1-B0BE-36D22FAB71F5}" srcOrd="0" destOrd="0" presId="urn:microsoft.com/office/officeart/2005/8/layout/process2"/>
    <dgm:cxn modelId="{4373BD0A-5428-4532-92FF-6FEFC5490D4B}" type="presParOf" srcId="{2838745B-BD81-4A68-882F-A4770EE7A3E0}" destId="{9626215F-E1C7-46B6-AF62-60B2BE19E2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9897F-00C2-4031-9E22-F972B4E5AABF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AC9B73D-D7E7-49FF-96FF-A48545D65CE4}">
      <dgm:prSet phldrT="[Текст]"/>
      <dgm:spPr/>
      <dgm:t>
        <a:bodyPr/>
        <a:lstStyle/>
        <a:p>
          <a:r>
            <a:rPr lang="ru-RU" dirty="0" smtClean="0"/>
            <a:t>«Индивидуальный маршрут развития профессиональной компетентности педагогического работника» </a:t>
          </a:r>
          <a:endParaRPr lang="ru-RU" dirty="0"/>
        </a:p>
      </dgm:t>
    </dgm:pt>
    <dgm:pt modelId="{3F25216D-0A2F-4E4A-ADD9-3E2B0CFFA353}" type="parTrans" cxnId="{B86D695F-F7A9-46C0-A3BB-BA697EB6B5BD}">
      <dgm:prSet/>
      <dgm:spPr/>
      <dgm:t>
        <a:bodyPr/>
        <a:lstStyle/>
        <a:p>
          <a:endParaRPr lang="ru-RU"/>
        </a:p>
      </dgm:t>
    </dgm:pt>
    <dgm:pt modelId="{D4DC7805-57B5-4141-86BF-797610933172}" type="sibTrans" cxnId="{B86D695F-F7A9-46C0-A3BB-BA697EB6B5BD}">
      <dgm:prSet/>
      <dgm:spPr/>
      <dgm:t>
        <a:bodyPr/>
        <a:lstStyle/>
        <a:p>
          <a:endParaRPr lang="ru-RU"/>
        </a:p>
      </dgm:t>
    </dgm:pt>
    <dgm:pt modelId="{70DB29E8-D18E-4F58-AB3B-A9D3DB4596C7}">
      <dgm:prSet phldrT="[Текст]"/>
      <dgm:spPr/>
      <dgm:t>
        <a:bodyPr/>
        <a:lstStyle/>
        <a:p>
          <a:r>
            <a:rPr lang="ru-RU" dirty="0" smtClean="0"/>
            <a:t>внутреннее направление деятельности </a:t>
          </a:r>
          <a:endParaRPr lang="ru-RU" dirty="0"/>
        </a:p>
      </dgm:t>
    </dgm:pt>
    <dgm:pt modelId="{E66502A8-7C9C-493E-9BC4-D89AE0685986}" type="parTrans" cxnId="{28104AB0-50FB-4D56-8B7C-FFB86320B906}">
      <dgm:prSet/>
      <dgm:spPr/>
      <dgm:t>
        <a:bodyPr/>
        <a:lstStyle/>
        <a:p>
          <a:endParaRPr lang="ru-RU"/>
        </a:p>
      </dgm:t>
    </dgm:pt>
    <dgm:pt modelId="{7E2D64D7-F353-4D01-BEBA-2DC55854CADD}" type="sibTrans" cxnId="{28104AB0-50FB-4D56-8B7C-FFB86320B906}">
      <dgm:prSet/>
      <dgm:spPr/>
      <dgm:t>
        <a:bodyPr/>
        <a:lstStyle/>
        <a:p>
          <a:endParaRPr lang="ru-RU"/>
        </a:p>
      </dgm:t>
    </dgm:pt>
    <dgm:pt modelId="{55687989-9AB7-47CC-866D-C1724CC47F10}">
      <dgm:prSet phldrT="[Текст]"/>
      <dgm:spPr/>
      <dgm:t>
        <a:bodyPr/>
        <a:lstStyle/>
        <a:p>
          <a:r>
            <a:rPr lang="ru-RU" dirty="0" smtClean="0"/>
            <a:t>внешнее направление деятельности </a:t>
          </a:r>
          <a:endParaRPr lang="ru-RU" dirty="0"/>
        </a:p>
      </dgm:t>
    </dgm:pt>
    <dgm:pt modelId="{335321EA-59A1-4177-9310-94EF8CCDA49D}" type="parTrans" cxnId="{0BF5E275-FFF2-481D-B13D-133EAADA2574}">
      <dgm:prSet/>
      <dgm:spPr/>
      <dgm:t>
        <a:bodyPr/>
        <a:lstStyle/>
        <a:p>
          <a:endParaRPr lang="ru-RU"/>
        </a:p>
      </dgm:t>
    </dgm:pt>
    <dgm:pt modelId="{D229BB24-BBEA-406A-84D1-789E5D4E14A7}" type="sibTrans" cxnId="{0BF5E275-FFF2-481D-B13D-133EAADA2574}">
      <dgm:prSet/>
      <dgm:spPr/>
      <dgm:t>
        <a:bodyPr/>
        <a:lstStyle/>
        <a:p>
          <a:endParaRPr lang="ru-RU"/>
        </a:p>
      </dgm:t>
    </dgm:pt>
    <dgm:pt modelId="{7B83782E-8CC6-453D-BC86-94ED705AAF82}" type="pres">
      <dgm:prSet presAssocID="{AAC9897F-00C2-4031-9E22-F972B4E5AA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351EC5-213A-46F1-9548-BF35640C1600}" type="pres">
      <dgm:prSet presAssocID="{EAC9B73D-D7E7-49FF-96FF-A48545D65CE4}" presName="hierRoot1" presStyleCnt="0"/>
      <dgm:spPr/>
    </dgm:pt>
    <dgm:pt modelId="{374C82C6-2074-4FAE-8E48-062EF4AF47F6}" type="pres">
      <dgm:prSet presAssocID="{EAC9B73D-D7E7-49FF-96FF-A48545D65CE4}" presName="composite" presStyleCnt="0"/>
      <dgm:spPr/>
    </dgm:pt>
    <dgm:pt modelId="{2F8878B5-D657-4C5B-955E-DD51E341A8A3}" type="pres">
      <dgm:prSet presAssocID="{EAC9B73D-D7E7-49FF-96FF-A48545D65CE4}" presName="background" presStyleLbl="node0" presStyleIdx="0" presStyleCnt="1"/>
      <dgm:spPr/>
    </dgm:pt>
    <dgm:pt modelId="{9CF3B00C-6D28-4304-A415-35DEE3B25C06}" type="pres">
      <dgm:prSet presAssocID="{EAC9B73D-D7E7-49FF-96FF-A48545D65CE4}" presName="text" presStyleLbl="fgAcc0" presStyleIdx="0" presStyleCnt="1" custScaleX="400631" custScaleY="113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36940-24DC-455D-BAF7-FE63EEB495F1}" type="pres">
      <dgm:prSet presAssocID="{EAC9B73D-D7E7-49FF-96FF-A48545D65CE4}" presName="hierChild2" presStyleCnt="0"/>
      <dgm:spPr/>
    </dgm:pt>
    <dgm:pt modelId="{DB0809E8-DC4F-45E2-BC3E-89AAEB842421}" type="pres">
      <dgm:prSet presAssocID="{E66502A8-7C9C-493E-9BC4-D89AE068598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EA7C2B-BEF9-4586-A926-CEB68381B2FE}" type="pres">
      <dgm:prSet presAssocID="{70DB29E8-D18E-4F58-AB3B-A9D3DB4596C7}" presName="hierRoot2" presStyleCnt="0"/>
      <dgm:spPr/>
    </dgm:pt>
    <dgm:pt modelId="{6853B3DA-B4E8-4AAE-9559-E01720D84628}" type="pres">
      <dgm:prSet presAssocID="{70DB29E8-D18E-4F58-AB3B-A9D3DB4596C7}" presName="composite2" presStyleCnt="0"/>
      <dgm:spPr/>
    </dgm:pt>
    <dgm:pt modelId="{F5D625CE-D893-495F-9886-B3E659FE7B35}" type="pres">
      <dgm:prSet presAssocID="{70DB29E8-D18E-4F58-AB3B-A9D3DB4596C7}" presName="background2" presStyleLbl="node2" presStyleIdx="0" presStyleCnt="2"/>
      <dgm:spPr/>
    </dgm:pt>
    <dgm:pt modelId="{700A9A45-CFB5-4701-8655-263C550144C8}" type="pres">
      <dgm:prSet presAssocID="{70DB29E8-D18E-4F58-AB3B-A9D3DB4596C7}" presName="text2" presStyleLbl="fgAcc2" presStyleIdx="0" presStyleCnt="2" custScaleX="188633" custLinFactNeighborX="-55576" custLinFactNeighborY="-1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D900D-8AE6-4733-8EB8-F1DA0C52C729}" type="pres">
      <dgm:prSet presAssocID="{70DB29E8-D18E-4F58-AB3B-A9D3DB4596C7}" presName="hierChild3" presStyleCnt="0"/>
      <dgm:spPr/>
    </dgm:pt>
    <dgm:pt modelId="{3373AE17-986D-44EC-9A3A-D4973E533D96}" type="pres">
      <dgm:prSet presAssocID="{335321EA-59A1-4177-9310-94EF8CCDA4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4DD6022-5A2D-4509-A390-9E8174DE117D}" type="pres">
      <dgm:prSet presAssocID="{55687989-9AB7-47CC-866D-C1724CC47F10}" presName="hierRoot2" presStyleCnt="0"/>
      <dgm:spPr/>
    </dgm:pt>
    <dgm:pt modelId="{6CC1CF35-81A4-4C3D-9471-CD90D7AAA2FD}" type="pres">
      <dgm:prSet presAssocID="{55687989-9AB7-47CC-866D-C1724CC47F10}" presName="composite2" presStyleCnt="0"/>
      <dgm:spPr/>
    </dgm:pt>
    <dgm:pt modelId="{A6E81938-AFCB-4393-8E2F-36D962D6CACB}" type="pres">
      <dgm:prSet presAssocID="{55687989-9AB7-47CC-866D-C1724CC47F10}" presName="background2" presStyleLbl="node2" presStyleIdx="1" presStyleCnt="2"/>
      <dgm:spPr/>
    </dgm:pt>
    <dgm:pt modelId="{C1665A5C-A3F0-45CD-912C-668FD269765E}" type="pres">
      <dgm:prSet presAssocID="{55687989-9AB7-47CC-866D-C1724CC47F10}" presName="text2" presStyleLbl="fgAcc2" presStyleIdx="1" presStyleCnt="2" custScaleX="196286" custLinFactNeighborX="36995" custLinFactNeighborY="-1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4FDF5-C83E-4B90-A54A-C69061CD69FE}" type="pres">
      <dgm:prSet presAssocID="{55687989-9AB7-47CC-866D-C1724CC47F10}" presName="hierChild3" presStyleCnt="0"/>
      <dgm:spPr/>
    </dgm:pt>
  </dgm:ptLst>
  <dgm:cxnLst>
    <dgm:cxn modelId="{164A7D8E-5E47-4798-A760-A516CF91B819}" type="presOf" srcId="{EAC9B73D-D7E7-49FF-96FF-A48545D65CE4}" destId="{9CF3B00C-6D28-4304-A415-35DEE3B25C06}" srcOrd="0" destOrd="0" presId="urn:microsoft.com/office/officeart/2005/8/layout/hierarchy1"/>
    <dgm:cxn modelId="{428AAED3-D4D7-4266-A878-5E79F0FA52B5}" type="presOf" srcId="{70DB29E8-D18E-4F58-AB3B-A9D3DB4596C7}" destId="{700A9A45-CFB5-4701-8655-263C550144C8}" srcOrd="0" destOrd="0" presId="urn:microsoft.com/office/officeart/2005/8/layout/hierarchy1"/>
    <dgm:cxn modelId="{07816636-4AEB-432A-B53B-9EECA068F3C7}" type="presOf" srcId="{55687989-9AB7-47CC-866D-C1724CC47F10}" destId="{C1665A5C-A3F0-45CD-912C-668FD269765E}" srcOrd="0" destOrd="0" presId="urn:microsoft.com/office/officeart/2005/8/layout/hierarchy1"/>
    <dgm:cxn modelId="{0BF5E275-FFF2-481D-B13D-133EAADA2574}" srcId="{EAC9B73D-D7E7-49FF-96FF-A48545D65CE4}" destId="{55687989-9AB7-47CC-866D-C1724CC47F10}" srcOrd="1" destOrd="0" parTransId="{335321EA-59A1-4177-9310-94EF8CCDA49D}" sibTransId="{D229BB24-BBEA-406A-84D1-789E5D4E14A7}"/>
    <dgm:cxn modelId="{B86D695F-F7A9-46C0-A3BB-BA697EB6B5BD}" srcId="{AAC9897F-00C2-4031-9E22-F972B4E5AABF}" destId="{EAC9B73D-D7E7-49FF-96FF-A48545D65CE4}" srcOrd="0" destOrd="0" parTransId="{3F25216D-0A2F-4E4A-ADD9-3E2B0CFFA353}" sibTransId="{D4DC7805-57B5-4141-86BF-797610933172}"/>
    <dgm:cxn modelId="{28104AB0-50FB-4D56-8B7C-FFB86320B906}" srcId="{EAC9B73D-D7E7-49FF-96FF-A48545D65CE4}" destId="{70DB29E8-D18E-4F58-AB3B-A9D3DB4596C7}" srcOrd="0" destOrd="0" parTransId="{E66502A8-7C9C-493E-9BC4-D89AE0685986}" sibTransId="{7E2D64D7-F353-4D01-BEBA-2DC55854CADD}"/>
    <dgm:cxn modelId="{FBD463A5-E3FC-4ECB-B4BA-DF4633592DC7}" type="presOf" srcId="{335321EA-59A1-4177-9310-94EF8CCDA49D}" destId="{3373AE17-986D-44EC-9A3A-D4973E533D96}" srcOrd="0" destOrd="0" presId="urn:microsoft.com/office/officeart/2005/8/layout/hierarchy1"/>
    <dgm:cxn modelId="{2314EE2D-B422-41A7-8F00-417E0596684D}" type="presOf" srcId="{AAC9897F-00C2-4031-9E22-F972B4E5AABF}" destId="{7B83782E-8CC6-453D-BC86-94ED705AAF82}" srcOrd="0" destOrd="0" presId="urn:microsoft.com/office/officeart/2005/8/layout/hierarchy1"/>
    <dgm:cxn modelId="{F06FA956-3D57-4107-8C5A-262D28E77389}" type="presOf" srcId="{E66502A8-7C9C-493E-9BC4-D89AE0685986}" destId="{DB0809E8-DC4F-45E2-BC3E-89AAEB842421}" srcOrd="0" destOrd="0" presId="urn:microsoft.com/office/officeart/2005/8/layout/hierarchy1"/>
    <dgm:cxn modelId="{17A30283-908F-4C4D-A17C-B3D6B9A237EB}" type="presParOf" srcId="{7B83782E-8CC6-453D-BC86-94ED705AAF82}" destId="{20351EC5-213A-46F1-9548-BF35640C1600}" srcOrd="0" destOrd="0" presId="urn:microsoft.com/office/officeart/2005/8/layout/hierarchy1"/>
    <dgm:cxn modelId="{9D170A47-B527-450A-A203-9D731B546864}" type="presParOf" srcId="{20351EC5-213A-46F1-9548-BF35640C1600}" destId="{374C82C6-2074-4FAE-8E48-062EF4AF47F6}" srcOrd="0" destOrd="0" presId="urn:microsoft.com/office/officeart/2005/8/layout/hierarchy1"/>
    <dgm:cxn modelId="{DD102490-0A0F-4906-B3A7-C5405B64833D}" type="presParOf" srcId="{374C82C6-2074-4FAE-8E48-062EF4AF47F6}" destId="{2F8878B5-D657-4C5B-955E-DD51E341A8A3}" srcOrd="0" destOrd="0" presId="urn:microsoft.com/office/officeart/2005/8/layout/hierarchy1"/>
    <dgm:cxn modelId="{A1B264E4-1483-4649-BA4B-DA1B8951085A}" type="presParOf" srcId="{374C82C6-2074-4FAE-8E48-062EF4AF47F6}" destId="{9CF3B00C-6D28-4304-A415-35DEE3B25C06}" srcOrd="1" destOrd="0" presId="urn:microsoft.com/office/officeart/2005/8/layout/hierarchy1"/>
    <dgm:cxn modelId="{52A7D681-54DE-4CFA-8D68-7715D8AC26FD}" type="presParOf" srcId="{20351EC5-213A-46F1-9548-BF35640C1600}" destId="{AC536940-24DC-455D-BAF7-FE63EEB495F1}" srcOrd="1" destOrd="0" presId="urn:microsoft.com/office/officeart/2005/8/layout/hierarchy1"/>
    <dgm:cxn modelId="{59930E7F-F2BB-4F6E-BF15-A8520F9C6F77}" type="presParOf" srcId="{AC536940-24DC-455D-BAF7-FE63EEB495F1}" destId="{DB0809E8-DC4F-45E2-BC3E-89AAEB842421}" srcOrd="0" destOrd="0" presId="urn:microsoft.com/office/officeart/2005/8/layout/hierarchy1"/>
    <dgm:cxn modelId="{A495E796-7C8F-403E-B302-2C9821A39B7A}" type="presParOf" srcId="{AC536940-24DC-455D-BAF7-FE63EEB495F1}" destId="{CEEA7C2B-BEF9-4586-A926-CEB68381B2FE}" srcOrd="1" destOrd="0" presId="urn:microsoft.com/office/officeart/2005/8/layout/hierarchy1"/>
    <dgm:cxn modelId="{905692BB-E6B8-4F52-A693-125B8E1E2EFE}" type="presParOf" srcId="{CEEA7C2B-BEF9-4586-A926-CEB68381B2FE}" destId="{6853B3DA-B4E8-4AAE-9559-E01720D84628}" srcOrd="0" destOrd="0" presId="urn:microsoft.com/office/officeart/2005/8/layout/hierarchy1"/>
    <dgm:cxn modelId="{30C0DE02-6638-43BB-B63B-55572E310E58}" type="presParOf" srcId="{6853B3DA-B4E8-4AAE-9559-E01720D84628}" destId="{F5D625CE-D893-495F-9886-B3E659FE7B35}" srcOrd="0" destOrd="0" presId="urn:microsoft.com/office/officeart/2005/8/layout/hierarchy1"/>
    <dgm:cxn modelId="{2FC29872-A554-4A77-9696-B6E97645937D}" type="presParOf" srcId="{6853B3DA-B4E8-4AAE-9559-E01720D84628}" destId="{700A9A45-CFB5-4701-8655-263C550144C8}" srcOrd="1" destOrd="0" presId="urn:microsoft.com/office/officeart/2005/8/layout/hierarchy1"/>
    <dgm:cxn modelId="{55E6B56E-D08B-459B-B53E-9DFE6CDF8827}" type="presParOf" srcId="{CEEA7C2B-BEF9-4586-A926-CEB68381B2FE}" destId="{A19D900D-8AE6-4733-8EB8-F1DA0C52C729}" srcOrd="1" destOrd="0" presId="urn:microsoft.com/office/officeart/2005/8/layout/hierarchy1"/>
    <dgm:cxn modelId="{B54ECF4F-9ECB-42B2-9DCE-CB60CE733E56}" type="presParOf" srcId="{AC536940-24DC-455D-BAF7-FE63EEB495F1}" destId="{3373AE17-986D-44EC-9A3A-D4973E533D96}" srcOrd="2" destOrd="0" presId="urn:microsoft.com/office/officeart/2005/8/layout/hierarchy1"/>
    <dgm:cxn modelId="{674715DC-9654-4186-921E-3455517F150B}" type="presParOf" srcId="{AC536940-24DC-455D-BAF7-FE63EEB495F1}" destId="{B4DD6022-5A2D-4509-A390-9E8174DE117D}" srcOrd="3" destOrd="0" presId="urn:microsoft.com/office/officeart/2005/8/layout/hierarchy1"/>
    <dgm:cxn modelId="{87CF42CA-9E6A-4DEB-B668-E2E8AD3B6CFD}" type="presParOf" srcId="{B4DD6022-5A2D-4509-A390-9E8174DE117D}" destId="{6CC1CF35-81A4-4C3D-9471-CD90D7AAA2FD}" srcOrd="0" destOrd="0" presId="urn:microsoft.com/office/officeart/2005/8/layout/hierarchy1"/>
    <dgm:cxn modelId="{E62DA535-1228-47B0-91A4-604E223BCC8C}" type="presParOf" srcId="{6CC1CF35-81A4-4C3D-9471-CD90D7AAA2FD}" destId="{A6E81938-AFCB-4393-8E2F-36D962D6CACB}" srcOrd="0" destOrd="0" presId="urn:microsoft.com/office/officeart/2005/8/layout/hierarchy1"/>
    <dgm:cxn modelId="{ACD44E5C-BBCB-4920-9736-5EC9BB4F791B}" type="presParOf" srcId="{6CC1CF35-81A4-4C3D-9471-CD90D7AAA2FD}" destId="{C1665A5C-A3F0-45CD-912C-668FD269765E}" srcOrd="1" destOrd="0" presId="urn:microsoft.com/office/officeart/2005/8/layout/hierarchy1"/>
    <dgm:cxn modelId="{C80566BA-263D-4872-A10F-CFE78178F022}" type="presParOf" srcId="{B4DD6022-5A2D-4509-A390-9E8174DE117D}" destId="{3544FDF5-C83E-4B90-A54A-C69061CD69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084F61-6868-4F2A-8F34-108A6B399DDF}">
      <dsp:nvSpPr>
        <dsp:cNvPr id="0" name=""/>
        <dsp:cNvSpPr/>
      </dsp:nvSpPr>
      <dsp:spPr>
        <a:xfrm>
          <a:off x="2649894" y="0"/>
          <a:ext cx="2333059" cy="129614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Самоопределение</a:t>
          </a:r>
          <a:endParaRPr lang="ru-RU" sz="2000" kern="1200" dirty="0"/>
        </a:p>
      </dsp:txBody>
      <dsp:txXfrm>
        <a:off x="2649894" y="0"/>
        <a:ext cx="2333059" cy="1296144"/>
      </dsp:txXfrm>
    </dsp:sp>
    <dsp:sp modelId="{8504C4FF-70B5-4FD6-A153-2CFE6E37829A}">
      <dsp:nvSpPr>
        <dsp:cNvPr id="0" name=""/>
        <dsp:cNvSpPr/>
      </dsp:nvSpPr>
      <dsp:spPr>
        <a:xfrm rot="5400000">
          <a:off x="3573397" y="1328547"/>
          <a:ext cx="486054" cy="58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573397" y="1328547"/>
        <a:ext cx="486054" cy="583264"/>
      </dsp:txXfrm>
    </dsp:sp>
    <dsp:sp modelId="{F6F55F4F-57AF-4DDB-A418-134689BC95B6}">
      <dsp:nvSpPr>
        <dsp:cNvPr id="0" name=""/>
        <dsp:cNvSpPr/>
      </dsp:nvSpPr>
      <dsp:spPr>
        <a:xfrm>
          <a:off x="2649894" y="1944215"/>
          <a:ext cx="2333059" cy="129614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Построение маршрута</a:t>
          </a:r>
          <a:endParaRPr lang="ru-RU" sz="2000" kern="1200" dirty="0"/>
        </a:p>
      </dsp:txBody>
      <dsp:txXfrm>
        <a:off x="2649894" y="1944215"/>
        <a:ext cx="2333059" cy="1296144"/>
      </dsp:txXfrm>
    </dsp:sp>
    <dsp:sp modelId="{B963B2F8-A418-45F7-B1A8-B6FBCA54DC81}">
      <dsp:nvSpPr>
        <dsp:cNvPr id="0" name=""/>
        <dsp:cNvSpPr/>
      </dsp:nvSpPr>
      <dsp:spPr>
        <a:xfrm rot="5400000">
          <a:off x="3573397" y="3272763"/>
          <a:ext cx="486054" cy="583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843695"/>
            <a:satOff val="-72733"/>
            <a:lumOff val="492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3573397" y="3272763"/>
        <a:ext cx="486054" cy="583264"/>
      </dsp:txXfrm>
    </dsp:sp>
    <dsp:sp modelId="{9626215F-E1C7-46B6-AF62-60B2BE19E238}">
      <dsp:nvSpPr>
        <dsp:cNvPr id="0" name=""/>
        <dsp:cNvSpPr/>
      </dsp:nvSpPr>
      <dsp:spPr>
        <a:xfrm>
          <a:off x="2649894" y="3888432"/>
          <a:ext cx="2333059" cy="129614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Оформление</a:t>
          </a:r>
          <a:endParaRPr lang="ru-RU" sz="2000" kern="1200" dirty="0"/>
        </a:p>
      </dsp:txBody>
      <dsp:txXfrm>
        <a:off x="2649894" y="3888432"/>
        <a:ext cx="2333059" cy="1296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73AE17-986D-44EC-9A3A-D4973E533D96}">
      <dsp:nvSpPr>
        <dsp:cNvPr id="0" name=""/>
        <dsp:cNvSpPr/>
      </dsp:nvSpPr>
      <dsp:spPr>
        <a:xfrm>
          <a:off x="3650074" y="2122439"/>
          <a:ext cx="1890553" cy="50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907"/>
              </a:lnTo>
              <a:lnTo>
                <a:pt x="1890553" y="343907"/>
              </a:lnTo>
              <a:lnTo>
                <a:pt x="1890553" y="50999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809E8-DC4F-45E2-BC3E-89AAEB842421}">
      <dsp:nvSpPr>
        <dsp:cNvPr id="0" name=""/>
        <dsp:cNvSpPr/>
      </dsp:nvSpPr>
      <dsp:spPr>
        <a:xfrm>
          <a:off x="1491717" y="2122439"/>
          <a:ext cx="2158356" cy="509991"/>
        </a:xfrm>
        <a:custGeom>
          <a:avLst/>
          <a:gdLst/>
          <a:ahLst/>
          <a:cxnLst/>
          <a:rect l="0" t="0" r="0" b="0"/>
          <a:pathLst>
            <a:path>
              <a:moveTo>
                <a:pt x="2158356" y="0"/>
              </a:moveTo>
              <a:lnTo>
                <a:pt x="2158356" y="343907"/>
              </a:lnTo>
              <a:lnTo>
                <a:pt x="0" y="343907"/>
              </a:lnTo>
              <a:lnTo>
                <a:pt x="0" y="50999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78B5-D657-4C5B-955E-DD51E341A8A3}">
      <dsp:nvSpPr>
        <dsp:cNvPr id="0" name=""/>
        <dsp:cNvSpPr/>
      </dsp:nvSpPr>
      <dsp:spPr>
        <a:xfrm>
          <a:off x="58791" y="829072"/>
          <a:ext cx="7182566" cy="1293366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3B00C-6D28-4304-A415-35DEE3B25C06}">
      <dsp:nvSpPr>
        <dsp:cNvPr id="0" name=""/>
        <dsp:cNvSpPr/>
      </dsp:nvSpPr>
      <dsp:spPr>
        <a:xfrm>
          <a:off x="257992" y="1018314"/>
          <a:ext cx="7182566" cy="1293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«Индивидуальный маршрут развития профессиональной компетентности педагогического работника» </a:t>
          </a:r>
          <a:endParaRPr lang="ru-RU" sz="2200" kern="1200" dirty="0"/>
        </a:p>
      </dsp:txBody>
      <dsp:txXfrm>
        <a:off x="257992" y="1018314"/>
        <a:ext cx="7182566" cy="1293366"/>
      </dsp:txXfrm>
    </dsp:sp>
    <dsp:sp modelId="{F5D625CE-D893-495F-9886-B3E659FE7B35}">
      <dsp:nvSpPr>
        <dsp:cNvPr id="0" name=""/>
        <dsp:cNvSpPr/>
      </dsp:nvSpPr>
      <dsp:spPr>
        <a:xfrm>
          <a:off x="-199201" y="2632430"/>
          <a:ext cx="3381837" cy="1138436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A9A45-CFB5-4701-8655-263C550144C8}">
      <dsp:nvSpPr>
        <dsp:cNvPr id="0" name=""/>
        <dsp:cNvSpPr/>
      </dsp:nvSpPr>
      <dsp:spPr>
        <a:xfrm>
          <a:off x="0" y="2821672"/>
          <a:ext cx="3381837" cy="1138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внутреннее направление деятельности </a:t>
          </a:r>
          <a:endParaRPr lang="ru-RU" sz="2200" kern="1200" dirty="0"/>
        </a:p>
      </dsp:txBody>
      <dsp:txXfrm>
        <a:off x="0" y="2821672"/>
        <a:ext cx="3381837" cy="1138436"/>
      </dsp:txXfrm>
    </dsp:sp>
    <dsp:sp modelId="{A6E81938-AFCB-4393-8E2F-36D962D6CACB}">
      <dsp:nvSpPr>
        <dsp:cNvPr id="0" name=""/>
        <dsp:cNvSpPr/>
      </dsp:nvSpPr>
      <dsp:spPr>
        <a:xfrm>
          <a:off x="3781106" y="2632430"/>
          <a:ext cx="3519041" cy="1138436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65A5C-A3F0-45CD-912C-668FD269765E}">
      <dsp:nvSpPr>
        <dsp:cNvPr id="0" name=""/>
        <dsp:cNvSpPr/>
      </dsp:nvSpPr>
      <dsp:spPr>
        <a:xfrm>
          <a:off x="3980308" y="2821672"/>
          <a:ext cx="3519041" cy="1138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внешнее направление деятельности </a:t>
          </a:r>
          <a:endParaRPr lang="ru-RU" sz="2200" kern="1200" dirty="0"/>
        </a:p>
      </dsp:txBody>
      <dsp:txXfrm>
        <a:off x="3980308" y="2821672"/>
        <a:ext cx="3519041" cy="113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B38F9F-687E-4F55-BA59-E2999564009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5C6124-6D28-4268-844B-4C4FB593E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Индивидуальный образовательный маршрут педагога как инструмент овладения новыми профессиональными компетенциями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Зав. методическим отделом ЦДТ «Олимп»</a:t>
            </a:r>
          </a:p>
          <a:p>
            <a:pPr algn="ctr"/>
            <a:r>
              <a:rPr lang="ru-RU" dirty="0" smtClean="0"/>
              <a:t>Дунаева Валентина Викторовна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07" t="10035" r="22638" b="5861"/>
          <a:stretch>
            <a:fillRect/>
          </a:stretch>
        </p:blipFill>
        <p:spPr bwMode="auto">
          <a:xfrm>
            <a:off x="1691680" y="260648"/>
            <a:ext cx="64807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3212976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2" y="3356992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79712" y="357301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79712" y="3717032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79712" y="393305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4149080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6096" y="5517232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10035" r="22929" b="4916"/>
          <a:stretch>
            <a:fillRect/>
          </a:stretch>
        </p:blipFill>
        <p:spPr bwMode="auto">
          <a:xfrm>
            <a:off x="1691680" y="37728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10035" r="22929" b="5861"/>
          <a:stretch>
            <a:fillRect/>
          </a:stretch>
        </p:blipFill>
        <p:spPr bwMode="auto">
          <a:xfrm>
            <a:off x="1835696" y="260648"/>
            <a:ext cx="64807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2852936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2870" r="22929" b="5861"/>
          <a:stretch>
            <a:fillRect/>
          </a:stretch>
        </p:blipFill>
        <p:spPr bwMode="auto">
          <a:xfrm>
            <a:off x="1691680" y="332656"/>
            <a:ext cx="63367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5013176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¼Ð°ÑÑÑÑ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421" y="0"/>
            <a:ext cx="9564957" cy="741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ÐÐ°ÑÑÐ¸Ð½ÐºÐ¸ Ð¿Ð¾ Ð·Ð°Ð¿ÑÐ¾ÑÑ ÑÐµÐ¼Ð¸Ð½Ð°ÑÑ Ð¿ÐµÐ´Ð°Ð³Ð¾Ð³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3459491" cy="2162182"/>
          </a:xfrm>
          <a:prstGeom prst="rect">
            <a:avLst/>
          </a:prstGeom>
          <a:noFill/>
        </p:spPr>
      </p:pic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259709" cy="2546648"/>
          </a:xfrm>
          <a:prstGeom prst="rect">
            <a:avLst/>
          </a:prstGeom>
          <a:noFill/>
        </p:spPr>
      </p:pic>
      <p:sp>
        <p:nvSpPr>
          <p:cNvPr id="16394" name="AutoShape 10" descr="ÐÐ°ÑÑÐ¸Ð½ÐºÐ¸ Ð¿Ð¾ Ð·Ð°Ð¿ÑÐ¾ÑÑ ÐºÐ¾Ð½ÐºÑÑÑ Ð¿ÐµÐ´Ð°Ð³Ð¾Ð³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ÐÐ°ÑÑÐ¸Ð½ÐºÐ¸ Ð¿Ð¾ Ð·Ð°Ð¿ÑÐ¾ÑÑ ÐºÐ¾Ð½ÐºÑÑÑ Ð¿ÐµÐ´Ð°Ð³Ð¾Ð³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ÐÐ°ÑÑÐ¸Ð½ÐºÐ¸ Ð¿Ð¾ Ð·Ð°Ð¿ÑÐ¾ÑÑ ÐºÐ¾Ð½ÐºÑÑÑ Ð¿ÐµÐ´Ð°Ð³Ð¾Ð³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69033" cy="3028628"/>
          </a:xfrm>
          <a:prstGeom prst="rect">
            <a:avLst/>
          </a:prstGeom>
          <a:noFill/>
        </p:spPr>
      </p:pic>
      <p:pic>
        <p:nvPicPr>
          <p:cNvPr id="16404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17032"/>
            <a:ext cx="333375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образовательный маршрут (ИОМ)- это: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структурированная программа действий педагога на некотором фиксированном этапе работы; </a:t>
            </a:r>
          </a:p>
          <a:p>
            <a:pPr algn="just">
              <a:buNone/>
            </a:pPr>
            <a:r>
              <a:rPr lang="ru-RU" dirty="0" smtClean="0"/>
              <a:t>замыслы педагога относительно его собственного продвижения в образовании, оформленные и упорядоченные им, готовые к реализации в педагогических технологиях и в педагогической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проектирования ИОМ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1412776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Основные шаги в составлении индивидуального маршрута достижений педагога (примерный вариант):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541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/>
              <a:t>1. Определение направления работы (по желанию педагога или по заказу учреждения, в котором он работает); </a:t>
            </a:r>
          </a:p>
          <a:p>
            <a:pPr algn="just">
              <a:buNone/>
            </a:pPr>
            <a:r>
              <a:rPr lang="ru-RU" sz="1400" b="1" dirty="0" smtClean="0"/>
              <a:t>2. Подбор и изучение литературы по выбранному направлению работы; </a:t>
            </a:r>
          </a:p>
          <a:p>
            <a:pPr algn="just">
              <a:buNone/>
            </a:pPr>
            <a:r>
              <a:rPr lang="ru-RU" sz="1400" b="1" dirty="0" smtClean="0"/>
              <a:t>3. Анализ и самоанализ педагогической деятельности в соответствии с выбранным направлением работы; </a:t>
            </a:r>
          </a:p>
          <a:p>
            <a:pPr algn="just">
              <a:buNone/>
            </a:pPr>
            <a:r>
              <a:rPr lang="ru-RU" sz="1400" b="1" dirty="0" smtClean="0"/>
              <a:t>4. Определение условий для осуществления данного направления в педагогической деятельности: курсы повышения квалификации; посещение семинаров и открытых занятий в своём УДО, в учреждениях округа и т.д.; изучение мастер-классов в Интернет-ресурсах; консультации методистов своего УДО, других учреждений; создание творческих групп, объединение в группы с коллегами со смежными темами (или ранее занимающимися изучением данного вопроса); наставничество; </a:t>
            </a:r>
          </a:p>
          <a:p>
            <a:pPr algn="just">
              <a:buNone/>
            </a:pPr>
            <a:r>
              <a:rPr lang="ru-RU" sz="1400" b="1" dirty="0" smtClean="0"/>
              <a:t>5. Реализация условий для осуществления данного направления в педагогической деятельности в соответствии с желанием и возможностями педагога; </a:t>
            </a:r>
          </a:p>
          <a:p>
            <a:pPr algn="just">
              <a:buNone/>
            </a:pPr>
            <a:r>
              <a:rPr lang="ru-RU" sz="1400" b="1" dirty="0" smtClean="0"/>
              <a:t>6. Планирование осуществления педагогической деятельности в соответствии с выбранным направлением работы; </a:t>
            </a:r>
          </a:p>
          <a:p>
            <a:pPr algn="just">
              <a:buNone/>
            </a:pPr>
            <a:r>
              <a:rPr lang="ru-RU" sz="1400" b="1" dirty="0" smtClean="0"/>
              <a:t>7.    Осуществление педагогической деятельности по составленному плану; </a:t>
            </a:r>
          </a:p>
          <a:p>
            <a:pPr algn="just">
              <a:buNone/>
            </a:pPr>
            <a:r>
              <a:rPr lang="ru-RU" sz="1400" b="1" dirty="0" smtClean="0"/>
              <a:t>8. Обобщение и систематизация результатов педагогической деятельности в соответствии с выбранным направлением работы; </a:t>
            </a:r>
          </a:p>
          <a:p>
            <a:pPr algn="just">
              <a:buNone/>
            </a:pPr>
            <a:r>
              <a:rPr lang="ru-RU" sz="1400" b="1" dirty="0" smtClean="0"/>
              <a:t>9. Отчёт и представление результатов педагогической деятельности в соответствии с выбранным направлением работы; трансляция педагогического опыта на разных уровнях; </a:t>
            </a:r>
          </a:p>
          <a:p>
            <a:pPr algn="just">
              <a:buNone/>
            </a:pPr>
            <a:r>
              <a:rPr lang="ru-RU" sz="1400" b="1" dirty="0" smtClean="0"/>
              <a:t>10. Аттестация на соответствующую квалификационную категорию (по результатам работы).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83671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Направления развития профессиональной компетентности педагога в рамках учреждения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– Дополнительная общеобразовательная </a:t>
            </a:r>
            <a:r>
              <a:rPr lang="ru-RU" dirty="0" err="1" smtClean="0"/>
              <a:t>общеразвивающая</a:t>
            </a:r>
            <a:r>
              <a:rPr lang="ru-RU" dirty="0" smtClean="0"/>
              <a:t> программа (название, тип, с какого года реализуется, какие изменения внесены).</a:t>
            </a:r>
          </a:p>
          <a:p>
            <a:pPr>
              <a:buNone/>
            </a:pPr>
            <a:r>
              <a:rPr lang="ru-RU" dirty="0" smtClean="0"/>
              <a:t>– Методические материалы (тип, вид, название).</a:t>
            </a:r>
          </a:p>
          <a:p>
            <a:pPr>
              <a:buNone/>
            </a:pPr>
            <a:r>
              <a:rPr lang="ru-RU" dirty="0" smtClean="0"/>
              <a:t>– Статьи и публикации (источник, дата, тема).</a:t>
            </a:r>
          </a:p>
          <a:p>
            <a:pPr>
              <a:buNone/>
            </a:pPr>
            <a:r>
              <a:rPr lang="ru-RU" dirty="0" smtClean="0"/>
              <a:t>– Школа профессионального роста.</a:t>
            </a:r>
          </a:p>
          <a:p>
            <a:pPr>
              <a:buNone/>
            </a:pPr>
            <a:r>
              <a:rPr lang="ru-RU" dirty="0" smtClean="0"/>
              <a:t>– Педагогические советы (дата, тема, выступление).</a:t>
            </a:r>
          </a:p>
          <a:p>
            <a:pPr>
              <a:buNone/>
            </a:pPr>
            <a:r>
              <a:rPr lang="ru-RU" dirty="0" smtClean="0"/>
              <a:t>– Методические объединения (дата, тема, выступление).</a:t>
            </a:r>
          </a:p>
          <a:p>
            <a:pPr>
              <a:buNone/>
            </a:pPr>
            <a:r>
              <a:rPr lang="ru-RU" dirty="0" smtClean="0"/>
              <a:t>– Семинары (дата, тема, выступление).</a:t>
            </a:r>
          </a:p>
          <a:p>
            <a:pPr>
              <a:buNone/>
            </a:pPr>
            <a:r>
              <a:rPr lang="ru-RU" dirty="0" smtClean="0"/>
              <a:t>– Открытые занятия (дата, тема, проведение или присутствие).</a:t>
            </a:r>
          </a:p>
          <a:p>
            <a:pPr>
              <a:buNone/>
            </a:pPr>
            <a:r>
              <a:rPr lang="ru-RU" dirty="0" smtClean="0"/>
              <a:t>– Мастер-класс (дата, тема, проведение или присутствие).</a:t>
            </a:r>
          </a:p>
          <a:p>
            <a:pPr>
              <a:buNone/>
            </a:pPr>
            <a:r>
              <a:rPr lang="ru-RU" dirty="0" smtClean="0"/>
              <a:t>– Работа в творческих группах.</a:t>
            </a:r>
          </a:p>
          <a:p>
            <a:pPr>
              <a:buNone/>
            </a:pPr>
            <a:r>
              <a:rPr lang="ru-RU" dirty="0" smtClean="0"/>
              <a:t>– Проектная деятельность (вид проекта, тема, разработка или участие).</a:t>
            </a:r>
          </a:p>
          <a:p>
            <a:pPr>
              <a:buNone/>
            </a:pPr>
            <a:r>
              <a:rPr lang="ru-RU" dirty="0" smtClean="0"/>
              <a:t>– Самообразование (тема, вид).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>Направления развития профессиональной компетентности педагога вне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– Образование, профессиональная переподготовка (учреждение, специализация, дата окончания).</a:t>
            </a:r>
          </a:p>
          <a:p>
            <a:pPr>
              <a:buNone/>
            </a:pPr>
            <a:r>
              <a:rPr lang="ru-RU" dirty="0" smtClean="0"/>
              <a:t>– Повышение квалификации (учреждение, тема, количество часов, сроки).</a:t>
            </a:r>
          </a:p>
          <a:p>
            <a:pPr>
              <a:buNone/>
            </a:pPr>
            <a:r>
              <a:rPr lang="ru-RU" dirty="0" smtClean="0"/>
              <a:t>– Конференции (дата, уровень, тема, выступление).</a:t>
            </a:r>
          </a:p>
          <a:p>
            <a:pPr>
              <a:buNone/>
            </a:pPr>
            <a:r>
              <a:rPr lang="ru-RU" dirty="0" smtClean="0"/>
              <a:t>– Семинары (дата, уровень, тема, выступление).</a:t>
            </a:r>
          </a:p>
          <a:p>
            <a:pPr>
              <a:buNone/>
            </a:pPr>
            <a:r>
              <a:rPr lang="ru-RU" dirty="0" smtClean="0"/>
              <a:t>– Участие в конкурсах (уровень, название, номинация, результат).</a:t>
            </a:r>
          </a:p>
          <a:p>
            <a:pPr>
              <a:buNone/>
            </a:pPr>
            <a:r>
              <a:rPr lang="ru-RU" dirty="0" smtClean="0"/>
              <a:t>– Публикации (издание, дата, тема).</a:t>
            </a:r>
          </a:p>
          <a:p>
            <a:pPr>
              <a:buNone/>
            </a:pPr>
            <a:r>
              <a:rPr lang="ru-RU" dirty="0" smtClean="0"/>
              <a:t>– Мастер-классы (дата, уровень, тема, проведение или присутствие).</a:t>
            </a:r>
          </a:p>
          <a:p>
            <a:pPr>
              <a:buNone/>
            </a:pPr>
            <a:r>
              <a:rPr lang="ru-RU" dirty="0" smtClean="0"/>
              <a:t>– Проектная деятельность (вид и уровень проекта, тема, разработка или участие).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304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Индивидуальный образовательный маршрут педагога как инструмент овладения новыми профессиональными компетенциями</vt:lpstr>
      <vt:lpstr>Слайд 2</vt:lpstr>
      <vt:lpstr>Слайд 3</vt:lpstr>
      <vt:lpstr>Индивидуальный образовательный маршрут (ИОМ)- это: </vt:lpstr>
      <vt:lpstr>Этапы проектирования ИОМ</vt:lpstr>
      <vt:lpstr>Основные шаги в составлении индивидуального маршрута достижений педагога (примерный вариант): </vt:lpstr>
      <vt:lpstr>Слайд 7</vt:lpstr>
      <vt:lpstr>Направления развития профессиональной компетентности педагога в рамках учреждения </vt:lpstr>
      <vt:lpstr>Направления развития профессиональной компетентности педагога вне учреждения 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образовательный маршрут педагога как инструмент овладения новыми профессиональными компетенциями</dc:title>
  <dc:creator>Tavolga</dc:creator>
  <cp:lastModifiedBy>Tavolga</cp:lastModifiedBy>
  <cp:revision>8</cp:revision>
  <dcterms:created xsi:type="dcterms:W3CDTF">2018-10-29T12:25:48Z</dcterms:created>
  <dcterms:modified xsi:type="dcterms:W3CDTF">2018-10-30T12:56:36Z</dcterms:modified>
</cp:coreProperties>
</file>